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3F7AD-8DA3-DB46-6B48-E44634EB1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1122363"/>
            <a:ext cx="5572897" cy="2387600"/>
          </a:xfrm>
        </p:spPr>
        <p:txBody>
          <a:bodyPr anchor="ctr">
            <a:normAutofit/>
          </a:bodyPr>
          <a:lstStyle>
            <a:lvl1pPr algn="ctr"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432264-8278-DE99-DCB0-B990E9842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0" y="3602038"/>
            <a:ext cx="5572896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E49781-DBFC-9B1E-D311-D7474C41D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46B-BD56-364A-8D3C-2FEA67C0B4A7}" type="datetimeFigureOut">
              <a:rPr lang="es-ES" smtClean="0"/>
              <a:t>11/12/25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A42F37-5CEA-19AD-1ECB-440E847A5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CFFAB5-9226-98C8-25D1-682E00CC9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35D-B1A1-8242-86F9-B8ABB42035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0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2D7A4-6300-6001-6B12-1B0FB116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F40E38-67D0-8E97-D1D9-8900C7C26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D47B6B-9130-29CF-EACA-0CB5A5D1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46B-BD56-364A-8D3C-2FEA67C0B4A7}" type="datetimeFigureOut">
              <a:rPr lang="es-ES" smtClean="0"/>
              <a:t>11/12/25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F299CE-B576-E432-98D9-40F5C516D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06820B-4982-4C4E-9F59-1F3D2B5BF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35D-B1A1-8242-86F9-B8ABB42035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79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A45F0F-6F76-2A04-589A-D253722E7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E78A11-19F4-0B74-76CA-365D2F178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8ACE6C-5098-9EB5-10EC-0A929F9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46B-BD56-364A-8D3C-2FEA67C0B4A7}" type="datetimeFigureOut">
              <a:rPr lang="es-ES" smtClean="0"/>
              <a:t>11/12/25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77EE2F-999A-56B2-2507-1C84FCE09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001FB8-2541-4D6A-BFA5-1738CD58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35D-B1A1-8242-86F9-B8ABB42035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71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4A436-557D-1A35-38EB-DEDA490E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BC328E-2A96-B4BE-8FD1-604B4B557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4E0C2D-C338-4627-21CA-B92AE0BB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46B-BD56-364A-8D3C-2FEA67C0B4A7}" type="datetimeFigureOut">
              <a:rPr lang="es-ES" smtClean="0"/>
              <a:t>11/12/25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E7FCA7-F1A7-91CC-99B4-8EA51A0F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FE3C13-77B3-F164-F1CF-DA3B87E8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35D-B1A1-8242-86F9-B8ABB42035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71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3D7FE-CCB2-C9BE-C38D-7B900588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EE9000-B15F-7450-915A-02C6B71B7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351FC7-AE6A-7E44-A6BC-BE0F39A6C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46B-BD56-364A-8D3C-2FEA67C0B4A7}" type="datetimeFigureOut">
              <a:rPr lang="es-ES" smtClean="0"/>
              <a:t>11/12/25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527CAB-4A04-7DEE-6288-BF1B7B40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F007F7-69BE-5EF4-762F-032F023A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35D-B1A1-8242-86F9-B8ABB42035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121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1DFBD-F528-DCC0-B2DD-D3FF7D383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20A1E2-05B4-88D2-4E5C-254C4C2EA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D907C5-991A-4F7F-FF44-82D92E0CF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AD33FD-0AD8-6E86-B0E2-B366DD12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46B-BD56-364A-8D3C-2FEA67C0B4A7}" type="datetimeFigureOut">
              <a:rPr lang="es-ES" smtClean="0"/>
              <a:t>11/12/25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4714A7-AC7A-7BBF-D85C-0A0101244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88B59C-EA51-2869-C5B5-021BFEEBB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35D-B1A1-8242-86F9-B8ABB42035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90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C9951-49EF-0DD4-D8FA-527A8E08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BD1BD8-5C53-DCF6-1616-820B62F08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77A32B-002A-FA1E-9A33-DA587C1A3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4C4DEA-7E37-821C-8E38-20D0BD269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C23F73-C67F-858F-BEEC-B93411C0A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63E36C8-0451-97AC-C885-B3EB5871B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46B-BD56-364A-8D3C-2FEA67C0B4A7}" type="datetimeFigureOut">
              <a:rPr lang="es-ES" smtClean="0"/>
              <a:t>11/12/25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B2E455-3CB5-6D8A-3B66-29E242D0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B10295-137A-96AF-B3B6-43B82AF4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35D-B1A1-8242-86F9-B8ABB42035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0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0747C-41EB-8901-3FDE-2AFD4BAA8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AEF9FD-117E-92D4-942C-18E2385E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46B-BD56-364A-8D3C-2FEA67C0B4A7}" type="datetimeFigureOut">
              <a:rPr lang="es-ES" smtClean="0"/>
              <a:t>11/12/25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8A2C9B-BDBE-AF72-CDF2-04E9B674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FC47BA-5030-0BE7-CB0E-FBE17DC6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35D-B1A1-8242-86F9-B8ABB42035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52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9D4607-DB9C-AF4A-E357-8AB2E62B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46B-BD56-364A-8D3C-2FEA67C0B4A7}" type="datetimeFigureOut">
              <a:rPr lang="es-ES" smtClean="0"/>
              <a:t>11/12/25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49EFF72-F534-2CC1-6F9C-1F9E2D69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722F96-148F-0829-0B81-C4D522D8C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35D-B1A1-8242-86F9-B8ABB42035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62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4FB2D-0B58-18B1-3F99-0D499C087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AC02DD-1805-359E-8C7A-840BE483E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14D1D1-5B29-C4B6-3D57-30323AFC2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AC0DF4-7364-427B-2EC5-A1989FCF3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46B-BD56-364A-8D3C-2FEA67C0B4A7}" type="datetimeFigureOut">
              <a:rPr lang="es-ES" smtClean="0"/>
              <a:t>11/12/25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56C234-30A3-AA6B-0D33-10B9F1D8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26F023-25B5-2D14-0E41-EF50363C1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35D-B1A1-8242-86F9-B8ABB42035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27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ABFDE-4D33-58A3-B808-0BA22C5A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010E35B-FE8B-73E2-69FD-A427290626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F3BC1D-8CF8-849E-422F-50B16A58E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7D47C-A85D-9586-DAC1-EEF438A9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46B-BD56-364A-8D3C-2FEA67C0B4A7}" type="datetimeFigureOut">
              <a:rPr lang="es-ES" smtClean="0"/>
              <a:t>11/12/25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204DB8-2090-AF47-8094-FB6439A9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5A59FA-A03A-F7A7-ABF1-D8CD62DA3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35D-B1A1-8242-86F9-B8ABB42035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4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D948A6-0B2A-3A6B-577D-AC586722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28F64F-CD57-735F-40EC-076D9DE84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159B05-96B5-ED57-EDDA-AC01E5249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F4646B-BD56-364A-8D3C-2FEA67C0B4A7}" type="datetimeFigureOut">
              <a:rPr lang="es-ES" smtClean="0"/>
              <a:t>11/12/25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C237C8-D470-D6F8-F501-C51540D05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A4FEC9-606A-48D3-3D2B-27B35F4DB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DB135D-B1A1-8242-86F9-B8ABB42035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93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3ABE2-D411-7BCC-139F-F030F3134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504092"/>
            <a:ext cx="5572897" cy="3005871"/>
          </a:xfrm>
        </p:spPr>
        <p:txBody>
          <a:bodyPr/>
          <a:lstStyle/>
          <a:p>
            <a:r>
              <a:rPr lang="es-ES" dirty="0"/>
              <a:t>Título ponencia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0FD309-7B29-6848-66F9-9271B7B93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0" y="3634154"/>
            <a:ext cx="5572896" cy="1060938"/>
          </a:xfrm>
        </p:spPr>
        <p:txBody>
          <a:bodyPr/>
          <a:lstStyle/>
          <a:p>
            <a:r>
              <a:rPr lang="es-ES" dirty="0"/>
              <a:t>Autor || Filiación</a:t>
            </a:r>
          </a:p>
        </p:txBody>
      </p:sp>
    </p:spTree>
    <p:extLst>
      <p:ext uri="{BB962C8B-B14F-4D97-AF65-F5344CB8AC3E}">
        <p14:creationId xmlns:p14="http://schemas.microsoft.com/office/powerpoint/2010/main" val="414202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11611-163C-BEDC-4A55-E434D5DF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AF8B37-AACD-DDD7-FDCF-BCDC95AD3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6707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Macintosh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Arial Black</vt:lpstr>
      <vt:lpstr>Tema de Office</vt:lpstr>
      <vt:lpstr>Título ponencia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ponencia</dc:title>
  <dc:creator>marcos diaz</dc:creator>
  <cp:lastModifiedBy>marcos diaz</cp:lastModifiedBy>
  <cp:revision>2</cp:revision>
  <dcterms:created xsi:type="dcterms:W3CDTF">2025-11-24T12:50:39Z</dcterms:created>
  <dcterms:modified xsi:type="dcterms:W3CDTF">2025-12-11T10:06:16Z</dcterms:modified>
</cp:coreProperties>
</file>